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70" r:id="rId5"/>
    <p:sldId id="258" r:id="rId6"/>
    <p:sldId id="263" r:id="rId7"/>
    <p:sldId id="264" r:id="rId8"/>
    <p:sldId id="265" r:id="rId9"/>
    <p:sldId id="271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878D364-F874-4D09-B22A-D26184F9F5C6}" type="datetimeFigureOut">
              <a:rPr lang="it-IT" smtClean="0"/>
              <a:pPr/>
              <a:t>04/04/2019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17D796B-7932-49A9-8870-97303F500C1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9929" y="476672"/>
            <a:ext cx="7772400" cy="3024336"/>
          </a:xfrm>
        </p:spPr>
        <p:txBody>
          <a:bodyPr anchor="ctr">
            <a:normAutofit/>
          </a:bodyPr>
          <a:lstStyle/>
          <a:p>
            <a:pPr algn="ctr"/>
            <a: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  <a:t>IL MIO PERCORSO </a:t>
            </a:r>
            <a:b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  <a:t>PER LE COMPETENZE TRASVERSALI E PER L’ORIENTAMENTO</a:t>
            </a:r>
            <a:b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</a:rPr>
              <a:t>(già alternanza scuola lavoro)</a:t>
            </a:r>
            <a:endParaRPr lang="it-IT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3933056"/>
            <a:ext cx="6400800" cy="72008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Logo e nome dell’Istituto scolastico di appartenenza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716016" y="551723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Nome, cognome e classe dello studente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8627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PUNTI DI FORZA </a:t>
            </a:r>
            <a:b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PUNTI DI DEBOLEZZA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636912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descriva quelli che sono a suo parere i punti di forza </a:t>
            </a:r>
            <a:r>
              <a:rPr lang="it-IT" dirty="0"/>
              <a:t>del </a:t>
            </a:r>
            <a:r>
              <a:rPr lang="it-IT" dirty="0" smtClean="0"/>
              <a:t>percorso per le competenze trasversali e per l’orientamento (già alternanza scuola lavoro), e in particolare dell’esperienza vissuta all’interno della struttura ospitante, nonché le </a:t>
            </a:r>
            <a:r>
              <a:rPr lang="it-IT" dirty="0"/>
              <a:t>eventuali criticità del </a:t>
            </a:r>
            <a:r>
              <a:rPr lang="it-IT" dirty="0" smtClean="0"/>
              <a:t>percorso, inserendo </a:t>
            </a:r>
            <a:r>
              <a:rPr lang="it-IT" dirty="0"/>
              <a:t>altresì delle proposte che possano migliorarne l’organizzazione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9885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ULTIME RIFLESSIONI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2420888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scriva una riflessione conclusiva sul percorso per le competenze trasversali e per l’orientamento (già alternanza scuola lavoro) svolto.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0588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GRAZIE DELL’ATTENZIONE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076056" y="510467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Inserire nome, cognome e classe dello studente.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2717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>
                <a:solidFill>
                  <a:schemeClr val="accent3">
                    <a:lumMod val="50000"/>
                  </a:schemeClr>
                </a:solidFill>
              </a:rPr>
              <a:t>IL PROGETTO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49658" y="2301198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inserisca una breve descrizione del progetto, indicando </a:t>
            </a:r>
            <a:r>
              <a:rPr lang="it-IT" dirty="0"/>
              <a:t>i periodi in cui si è </a:t>
            </a:r>
            <a:r>
              <a:rPr lang="it-IT" dirty="0" smtClean="0"/>
              <a:t>svolto e </a:t>
            </a:r>
            <a:r>
              <a:rPr lang="it-IT" dirty="0"/>
              <a:t>distinguendo </a:t>
            </a:r>
            <a:r>
              <a:rPr lang="it-IT" dirty="0" smtClean="0"/>
              <a:t>tra: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formazione propedeutica, specificando numero di ore ed argomenti affrontati;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attività di stage svolta all’interno della struttura ospitante, indicando il numero di ore;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eventuale attività di orientamento organizzata dalla scuola, con l’indicazione del numero di ore.</a:t>
            </a:r>
          </a:p>
        </p:txBody>
      </p:sp>
    </p:spTree>
    <p:extLst>
      <p:ext uri="{BB962C8B-B14F-4D97-AF65-F5344CB8AC3E}">
        <p14:creationId xmlns:p14="http://schemas.microsoft.com/office/powerpoint/2010/main" xmlns="" val="335177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it-IT" sz="4500" dirty="0" smtClean="0">
                <a:solidFill>
                  <a:schemeClr val="accent3">
                    <a:lumMod val="50000"/>
                  </a:schemeClr>
                </a:solidFill>
              </a:rPr>
              <a:t>LA STRUTTURA OSPITANTE</a:t>
            </a:r>
            <a:endParaRPr lang="it-IT" sz="4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2060848"/>
            <a:ext cx="7103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</a:t>
            </a:r>
            <a:r>
              <a:rPr lang="it-IT" dirty="0" smtClean="0"/>
              <a:t>studente </a:t>
            </a:r>
            <a:r>
              <a:rPr lang="it-IT" dirty="0"/>
              <a:t>inserisca </a:t>
            </a:r>
            <a:r>
              <a:rPr lang="it-IT" dirty="0" smtClean="0"/>
              <a:t>una breve descrizione della struttura ospitante, corredandola di foto oppure di un disegno che la raffiguri, realizzato da lui stesso.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3479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QUALI FINALITÀ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71600" y="2200784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Lo studente inserisca </a:t>
            </a:r>
            <a:r>
              <a:rPr lang="it-IT" dirty="0" smtClean="0"/>
              <a:t>una breve descrizione personale delle competenze specifiche e trasversali da acquisire al termine del progetto, evidenziandone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la coerenza con il proprio indirizzo di studio. Si consiglia, prima di completare questa diapositiva, di discutere l’argomento con il tutor scolastico e di visionare il progetto didattico del percorso per le competenze trasversali e per l’orientamento (già alternanza scuola lavoro), infatti deve esservi coerenza tra quanto dichiarato dallo studente e quanto inserito nel documento del 15 maggio.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910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COSA MI ASPETTAVO </a:t>
            </a:r>
            <a:endParaRPr lang="it-IT" sz="4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2492896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 studente descriva le riflessioni fatte tra sé o con gli amici e le sensazioni provate prima di iniziare il percorso per le competenze trasversali e per l’orientamento (già alternanza scuola lavoro).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9094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COSA HO FATTO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49289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descriva</a:t>
            </a:r>
            <a:r>
              <a:rPr lang="it-IT" dirty="0"/>
              <a:t> </a:t>
            </a:r>
            <a:r>
              <a:rPr lang="it-IT" dirty="0" smtClean="0"/>
              <a:t>l’attività di stage, specificando luogo, modalità di svolgimento, organizzazione aziendale (indicando altresì se quest’ultima è stata modificata in seguito alla sua presenza nella struttura ospitante) </a:t>
            </a:r>
            <a:r>
              <a:rPr lang="it-IT" dirty="0"/>
              <a:t>e tipo di relazione che si è creato con il tutor aziendale e con gli eventuali «colleghi di lavoro</a:t>
            </a:r>
            <a:r>
              <a:rPr lang="it-IT" dirty="0" smtClean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xmlns="" val="316910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>
                <a:solidFill>
                  <a:schemeClr val="accent3">
                    <a:lumMod val="50000"/>
                  </a:schemeClr>
                </a:solidFill>
              </a:rPr>
              <a:t>COSA HO </a:t>
            </a:r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IMPARATO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20486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Lo studente inserisca </a:t>
            </a:r>
            <a:r>
              <a:rPr lang="it-IT" dirty="0" smtClean="0"/>
              <a:t>una breve descrizione personale delle </a:t>
            </a:r>
            <a:r>
              <a:rPr lang="it-IT" b="1" dirty="0" smtClean="0"/>
              <a:t>competenze specifiche </a:t>
            </a:r>
            <a:r>
              <a:rPr lang="it-IT" b="1" dirty="0"/>
              <a:t>e </a:t>
            </a:r>
            <a:r>
              <a:rPr lang="it-IT" b="1" dirty="0" smtClean="0"/>
              <a:t>trasversali, compatibili col suo curricolo scolastico, </a:t>
            </a:r>
            <a:r>
              <a:rPr lang="it-IT" dirty="0" smtClean="0"/>
              <a:t>effettivamente acquisite e indichi se le stesse rispecchiano le previsioni progettuali.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993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COS’È CAMBIATO NELLE RELAZIONI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2410810"/>
            <a:ext cx="756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descriva eventuali cambiamenti notati nelle relazioni con: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</a:t>
            </a:r>
            <a:r>
              <a:rPr lang="it-IT" dirty="0" smtClean="0"/>
              <a:t> compagni;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</a:t>
            </a:r>
            <a:r>
              <a:rPr lang="it-IT" dirty="0" smtClean="0"/>
              <a:t> docenti;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</a:t>
            </a:r>
            <a:r>
              <a:rPr lang="it-IT" dirty="0" smtClean="0"/>
              <a:t>l mondo della scuola.</a:t>
            </a:r>
          </a:p>
          <a:p>
            <a:pPr algn="just"/>
            <a:endParaRPr lang="it-IT" dirty="0" smtClean="0"/>
          </a:p>
          <a:p>
            <a:pPr algn="just"/>
            <a:r>
              <a:rPr lang="it-IT" b="1" dirty="0" smtClean="0"/>
              <a:t>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195592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65618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COS’È CAMBIATO NELLA PERCEZIONE DEL MIO FUTURO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2564904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Lo studente inserisca una riflessione sul percorso svolto, indicando se e come l’esperienza vissuta abbia inciso sulle opportunità di studio e/o di lavoro post-diploma.</a:t>
            </a:r>
          </a:p>
        </p:txBody>
      </p:sp>
    </p:spTree>
    <p:extLst>
      <p:ext uri="{BB962C8B-B14F-4D97-AF65-F5344CB8AC3E}">
        <p14:creationId xmlns:p14="http://schemas.microsoft.com/office/powerpoint/2010/main" xmlns="" val="355808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478</TotalTime>
  <Words>476</Words>
  <Application>Microsoft Office PowerPoint</Application>
  <PresentationFormat>Presentazione su schermo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Astro</vt:lpstr>
      <vt:lpstr>IL MIO PERCORSO  PER LE COMPETENZE TRASVERSALI E PER L’ORIENTAMENTO (già alternanza scuola lavoro)</vt:lpstr>
      <vt:lpstr>IL PROGETTO</vt:lpstr>
      <vt:lpstr>LA STRUTTURA OSPITANTE</vt:lpstr>
      <vt:lpstr>QUALI FINALITÀ</vt:lpstr>
      <vt:lpstr>COSA MI ASPETTAVO </vt:lpstr>
      <vt:lpstr>COSA HO FATTO</vt:lpstr>
      <vt:lpstr>COSA HO IMPARATO</vt:lpstr>
      <vt:lpstr>COS’È CAMBIATO NELLE RELAZIONI</vt:lpstr>
      <vt:lpstr>COS’È CAMBIATO NELLA PERCEZIONE DEL MIO FUTURO</vt:lpstr>
      <vt:lpstr>PUNTI DI FORZA  PUNTI DI DEBOLEZZA</vt:lpstr>
      <vt:lpstr>ULTIME RIFLESSIONI</vt:lpstr>
      <vt:lpstr>GRAZIE DELL’ATTENZIONE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MIA ALTERNANZA</dc:title>
  <dc:creator>Administrator</dc:creator>
  <cp:lastModifiedBy>UTENTE</cp:lastModifiedBy>
  <cp:revision>43</cp:revision>
  <dcterms:created xsi:type="dcterms:W3CDTF">2019-01-09T07:46:33Z</dcterms:created>
  <dcterms:modified xsi:type="dcterms:W3CDTF">2019-04-04T21:34:59Z</dcterms:modified>
</cp:coreProperties>
</file>